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7086600" cy="94297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30" autoAdjust="0"/>
  </p:normalViewPr>
  <p:slideViewPr>
    <p:cSldViewPr>
      <p:cViewPr varScale="1">
        <p:scale>
          <a:sx n="71" d="100"/>
          <a:sy n="71" d="100"/>
        </p:scale>
        <p:origin x="-17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860" cy="471488"/>
          </a:xfrm>
          <a:prstGeom prst="rect">
            <a:avLst/>
          </a:prstGeom>
        </p:spPr>
        <p:txBody>
          <a:bodyPr vert="horz" lIns="94375" tIns="47188" rIns="94375" bIns="471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100" y="0"/>
            <a:ext cx="3070860" cy="471488"/>
          </a:xfrm>
          <a:prstGeom prst="rect">
            <a:avLst/>
          </a:prstGeom>
        </p:spPr>
        <p:txBody>
          <a:bodyPr vert="horz" lIns="94375" tIns="47188" rIns="94375" bIns="47188" rtlCol="0"/>
          <a:lstStyle>
            <a:lvl1pPr algn="r">
              <a:defRPr sz="1200"/>
            </a:lvl1pPr>
          </a:lstStyle>
          <a:p>
            <a:fld id="{C8F17C04-1E83-4E36-B850-A83F1C71ED9A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6438"/>
            <a:ext cx="4714875" cy="3536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75" tIns="47188" rIns="94375" bIns="471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660" y="4479131"/>
            <a:ext cx="5669280" cy="4243388"/>
          </a:xfrm>
          <a:prstGeom prst="rect">
            <a:avLst/>
          </a:prstGeom>
        </p:spPr>
        <p:txBody>
          <a:bodyPr vert="horz" lIns="94375" tIns="47188" rIns="94375" bIns="4718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56626"/>
            <a:ext cx="3070860" cy="471488"/>
          </a:xfrm>
          <a:prstGeom prst="rect">
            <a:avLst/>
          </a:prstGeom>
        </p:spPr>
        <p:txBody>
          <a:bodyPr vert="horz" lIns="94375" tIns="47188" rIns="94375" bIns="471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100" y="8956626"/>
            <a:ext cx="3070860" cy="471488"/>
          </a:xfrm>
          <a:prstGeom prst="rect">
            <a:avLst/>
          </a:prstGeom>
        </p:spPr>
        <p:txBody>
          <a:bodyPr vert="horz" lIns="94375" tIns="47188" rIns="94375" bIns="47188" rtlCol="0" anchor="b"/>
          <a:lstStyle>
            <a:lvl1pPr algn="r">
              <a:defRPr sz="1200"/>
            </a:lvl1pPr>
          </a:lstStyle>
          <a:p>
            <a:fld id="{177A02FF-5DCF-4FA3-BA24-0E0158A992B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A02FF-5DCF-4FA3-BA24-0E0158A992B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A02FF-5DCF-4FA3-BA24-0E0158A992B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A02FF-5DCF-4FA3-BA24-0E0158A992B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A02FF-5DCF-4FA3-BA24-0E0158A992B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A02FF-5DCF-4FA3-BA24-0E0158A992B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FFFAB-DF95-41FA-82C6-23292505686D}" type="datetimeFigureOut">
              <a:rPr lang="en-US" smtClean="0"/>
              <a:pPr/>
              <a:t>5/23/2013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14447-44C9-42BF-AC5A-E57419947D2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brate-America-topper-by-Kate-Mitchell-Quil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228600"/>
            <a:ext cx="3429000" cy="30956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86200" y="228600"/>
            <a:ext cx="5029200" cy="206210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MEMORIAL DAY BLOW OUT SALE EVENT </a:t>
            </a:r>
          </a:p>
          <a:p>
            <a:pPr algn="ctr"/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MAY 25</a:t>
            </a:r>
            <a:r>
              <a:rPr lang="en-US" sz="3200" b="1" baseline="30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</a:t>
            </a:r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&amp; 27TH</a:t>
            </a:r>
          </a:p>
          <a:p>
            <a:pPr algn="ctr"/>
            <a:endParaRPr lang="en-U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" name="Picture 7" descr="Sale Fabr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1981200"/>
            <a:ext cx="4191000" cy="29718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419600" y="5257800"/>
            <a:ext cx="4191000" cy="1384995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SALE FABRIC 50% OFF </a:t>
            </a:r>
          </a:p>
          <a:p>
            <a:pPr algn="ctr"/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PLUS </a:t>
            </a:r>
          </a:p>
          <a:p>
            <a:pPr algn="ctr"/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 ADDITIONAL 10% OFF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" y="3429000"/>
            <a:ext cx="3657600" cy="1723549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ARTISTIC THREAD 1000 YDS</a:t>
            </a:r>
          </a:p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REGULAR $19.99</a:t>
            </a:r>
          </a:p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SALE PRICE $13.99</a:t>
            </a:r>
          </a:p>
          <a:p>
            <a:pPr algn="ctr"/>
            <a:endParaRPr 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ALL THREAD 25% OFF</a:t>
            </a:r>
            <a:endParaRPr 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" y="5257800"/>
            <a:ext cx="3657600" cy="144655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ALL RULERS BLOW OUT</a:t>
            </a:r>
          </a:p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30% OFF</a:t>
            </a:r>
          </a:p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SELECT STABILIZERS 50% OFF</a:t>
            </a:r>
          </a:p>
          <a:p>
            <a:pPr algn="ctr"/>
            <a:r>
              <a:rPr lang="en-US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ALL NOTIONS 25% OFF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gnolia_73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228600"/>
            <a:ext cx="3429000" cy="307975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572000" y="609600"/>
            <a:ext cx="4114800" cy="1384995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MAGNOLIA 7318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MSRP:  $299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SALE:  $199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4343400" y="2133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5562600" y="2133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7924800" y="2133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6781800" y="2133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JP_7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3000" y="3505200"/>
            <a:ext cx="3581400" cy="281940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57200" y="4343400"/>
            <a:ext cx="3962400" cy="1384995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JEM PLATINUM 760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MSRP:  $799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 $529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C300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228600"/>
            <a:ext cx="3200400" cy="269240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4419600" y="152400"/>
            <a:ext cx="4114800" cy="230832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MEMORY CRAFT 300E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EMBROIDERY MACHINE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CLOSE OUT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MSRP:  $1499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$799</a:t>
            </a:r>
            <a:endParaRPr lang="en-U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304800" y="3276600"/>
            <a:ext cx="914400" cy="9144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1371600" y="3276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2438400" y="3276600"/>
            <a:ext cx="914400" cy="9144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3505200" y="3276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4267200" y="2514600"/>
            <a:ext cx="914400" cy="9144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5486400" y="2514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6553200" y="2514600"/>
            <a:ext cx="914400" cy="9144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5-Point Star 11"/>
          <p:cNvSpPr/>
          <p:nvPr/>
        </p:nvSpPr>
        <p:spPr>
          <a:xfrm>
            <a:off x="7620000" y="2514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9700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76800" y="3581400"/>
            <a:ext cx="3733800" cy="31043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457200" y="4267200"/>
            <a:ext cx="3657600" cy="230832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MEMORY CRAFT 9700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SEWING &amp; EMBROIDERY MACHINE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MSRP:  $3499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$2199</a:t>
            </a:r>
            <a:endParaRPr lang="en-U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0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381000"/>
            <a:ext cx="4114800" cy="274320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953000" y="381000"/>
            <a:ext cx="3886200" cy="2246769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MEMORY CRAFT 200E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EMBROIDERY MACHINE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MSRP:  $999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 PRICE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$499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3276600"/>
            <a:ext cx="4038600" cy="19389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PRE-OWNED </a:t>
            </a:r>
          </a:p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SEWING MACHINES</a:t>
            </a:r>
          </a:p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STARTING AS LOW AS</a:t>
            </a:r>
          </a:p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$39.99</a:t>
            </a:r>
            <a:endParaRPr lang="en-US" sz="3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4419600" y="29718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4419600" y="3886200"/>
            <a:ext cx="914400" cy="9144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4419600" y="4800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4419600" y="5715000"/>
            <a:ext cx="914400" cy="9144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62600" y="4800600"/>
            <a:ext cx="3276600" cy="190821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JANOME ACCESSORIES</a:t>
            </a:r>
          </a:p>
          <a:p>
            <a:pPr algn="ctr"/>
            <a:r>
              <a:rPr lang="en-US" sz="3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25% OFF</a:t>
            </a:r>
          </a:p>
          <a:p>
            <a:pPr algn="ctr"/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5486400"/>
            <a:ext cx="4114800" cy="1200329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BLOW OUT SALES MAY 25</a:t>
            </a:r>
            <a:r>
              <a:rPr lang="en-US" b="1" baseline="30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&amp; 27</a:t>
            </a:r>
            <a:r>
              <a:rPr lang="en-US" b="1" baseline="30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IN-STORE ON IN-STOCK ITEMS.</a:t>
            </a:r>
          </a:p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NOT VALID ON PREVIOUS PURCHASES, LAYAWAYS,  OR SPECIAL ORDERS.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0" y="2743200"/>
            <a:ext cx="3581400" cy="1908215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THOMAS SEWING CENTER 1515 N. TOWN EAST BLVD. SUITE 133 MESQUITE, TX 75150</a:t>
            </a:r>
          </a:p>
          <a:p>
            <a:pPr algn="ctr"/>
            <a:r>
              <a:rPr 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972-681-3996, 1-877-682-3996 www.thomassewing.com</a:t>
            </a:r>
          </a:p>
          <a:p>
            <a:pPr algn="ctr"/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emorial Da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0"/>
            <a:ext cx="5299364" cy="68580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5715000" y="381000"/>
            <a:ext cx="3048000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36 MONTHS </a:t>
            </a:r>
          </a:p>
          <a:p>
            <a:pPr algn="ctr"/>
            <a:r>
              <a:rPr 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0% INTEREST</a:t>
            </a:r>
            <a:endParaRPr 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1200" y="1981200"/>
            <a:ext cx="2971800" cy="1384995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MAY 24</a:t>
            </a:r>
            <a:r>
              <a:rPr lang="en-US" sz="2800" b="1" baseline="30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</a:t>
            </a:r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– 27</a:t>
            </a:r>
            <a:r>
              <a:rPr lang="en-US" sz="2800" b="1" baseline="30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</a:t>
            </a:r>
            <a:endParaRPr lang="en-U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943600" y="3962400"/>
            <a:ext cx="2743200" cy="181588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JANOME LINE UP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MC12000QCP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MC8900QCP</a:t>
            </a:r>
          </a:p>
          <a:p>
            <a:pPr algn="ctr"/>
            <a:r>
              <a:rPr 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MC9900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205</Words>
  <Application>Microsoft Office PowerPoint</Application>
  <PresentationFormat>On-screen Show (4:3)</PresentationFormat>
  <Paragraphs>60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</dc:creator>
  <cp:lastModifiedBy>Staff</cp:lastModifiedBy>
  <cp:revision>19</cp:revision>
  <dcterms:created xsi:type="dcterms:W3CDTF">2013-05-23T14:05:51Z</dcterms:created>
  <dcterms:modified xsi:type="dcterms:W3CDTF">2013-05-23T17:49:41Z</dcterms:modified>
</cp:coreProperties>
</file>